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3" r:id="rId9"/>
    <p:sldId id="264" r:id="rId10"/>
    <p:sldId id="267" r:id="rId11"/>
    <p:sldId id="262" r:id="rId12"/>
    <p:sldId id="265" r:id="rId13"/>
    <p:sldId id="268" r:id="rId14"/>
    <p:sldId id="269" r:id="rId15"/>
    <p:sldId id="274" r:id="rId16"/>
    <p:sldId id="270" r:id="rId17"/>
    <p:sldId id="275" r:id="rId18"/>
    <p:sldId id="271" r:id="rId19"/>
    <p:sldId id="272" r:id="rId20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9799-AB2F-A344-5E35-B7607C7EC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299F8-2522-81A4-FBA9-D2E9013D5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3FBBF-410B-7D2F-A562-4A43A706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D2F0-E924-249D-1FED-EFBD8807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F805A-1D3D-BD2D-4870-36820CCE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8144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5ACB-2FF6-3D9F-A33F-EB51C57B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E29C4-3002-EF1D-8272-4CA5AE0B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C83C8-239B-DE2D-1FEA-7A096CB1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6FB5-3278-C5F3-9327-7EA931AC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DFCD2-2D0B-58C8-F36D-0B2793B4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5365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A0FA0-9914-13B0-FD77-DAF439F54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072A3-2E57-AC6C-4507-96057DA0D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5AAD-B1E0-7ED1-D322-14506E4D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1757A-7E80-A5BC-E49A-514F0538D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9A196-05CF-6FF1-2223-0E4A9574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0311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0BB1A-2067-7683-3645-683E180E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623EA-A337-21AA-5F2B-BA2B0C496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D9D0-3961-6F47-F39C-57DF2808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B51A-E845-EC4C-EA04-4CE0C46F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50613-1FC4-B62D-0086-609C98E3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00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028E-C14E-3DE8-8188-73A23777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041E1-6E11-8CF8-0C08-3DC77694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6F058-DFD3-8759-C6D3-C21871C2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A20CF-0A11-3BB1-394E-3019514A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388A0-D07A-D4CF-C6AE-43FCF3DF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146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5A26-3BFD-5EFF-630C-7CF42EEA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2D5D-E760-53A0-5662-E2B723D55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97C66-7193-5F0F-FAB1-ECAC4C306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09499-D2CE-601F-9B40-97C983C8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ECF0-D848-DFB4-A07F-A0F084F7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57823-E4C3-2ACA-E660-73FC6A91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238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4604-B4EC-3A29-3ED5-E282061F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E69B2-FD0E-477F-E7BB-1CCDB4F54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FF15B-24DB-4F7B-A39B-1BB90072F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C9F87-591E-0CB5-EB58-ADA72E23C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5FD02-DAB2-7E6A-CC37-4AC29AA3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63164-32F3-80C2-6A27-085B4677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984AA-7402-93DA-3914-0353608F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65AD1-115B-F143-F5F5-B42A2C92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927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EE83-A5EC-7350-8C72-B18C9F9E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D924-881C-48F1-8107-DE430319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2AEDF-355B-6DF1-F311-451743D4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552D6-2534-807C-9AF5-BBB99DED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1834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33738-B0B7-EAFB-9389-9A77774F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5D874-A637-3DE1-B4C9-BE9CEF93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FB9C3-0FE5-FD23-6FC4-E92FAD4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875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7220-1B06-4DBD-8BCA-8EAF1139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E50A-43BE-E4D8-CA3D-2A28DA2D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8B586-DB37-8E96-051D-7286C4D05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ADC5-D984-307D-DDE6-F07E1220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7CED7-C9EC-E2ED-9676-3491F1B8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5FB76-AADF-4F1A-C217-47FF74DF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7487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39E6-253E-17CF-2E5A-3C4D4522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E8A0B-BC31-9BF4-2567-958D763D2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E4E6C-D45A-559F-BF1A-DB61BA116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6A95C-C7C6-FD10-7EB2-A2F09DA1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58182-46DB-3997-4EF8-D7C580C9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5039-6362-F3C4-1B4A-2F6C7F8E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182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771B8-07FB-AFA4-91DF-8C29A199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01C70-62BD-8905-7313-6191AA8D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BE0A-F41A-6592-1590-9072B60A4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0A71-5D4F-4EAB-B53F-D8EFD6A40EC6}" type="datetimeFigureOut">
              <a:rPr lang="en-UG" smtClean="0"/>
              <a:t>07/01/2025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30DB-2EFC-E605-09C1-5AB5568BD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EF6B-0D0D-AD57-E744-2D21C8F5A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D9BD-C87F-45EF-84B9-C54CC289A333}" type="slidenum">
              <a:rPr lang="en-UG" smtClean="0"/>
              <a:t>‹Nr.›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283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A307-AC3F-3B45-FA28-BABA9BB8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6569612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latin typeface="Aptos Display" panose="020B0004020202020204" pitchFamily="34" charset="0"/>
              </a:rPr>
              <a:t>MISSION FOR ALL (MIFA)</a:t>
            </a:r>
            <a:r>
              <a:rPr lang="en-US" sz="4000" b="1" dirty="0">
                <a:latin typeface="Aptos Display" panose="020B0004020202020204" pitchFamily="34" charset="0"/>
              </a:rPr>
              <a:t/>
            </a:r>
            <a:br>
              <a:rPr lang="en-US" sz="4000" b="1" dirty="0">
                <a:latin typeface="Aptos Display" panose="020B0004020202020204" pitchFamily="34" charset="0"/>
              </a:rPr>
            </a:br>
            <a:r>
              <a:rPr lang="en-US" sz="4000" b="1" dirty="0">
                <a:latin typeface="Aptos Display" panose="020B0004020202020204" pitchFamily="34" charset="0"/>
              </a:rPr>
              <a:t/>
            </a:r>
            <a:br>
              <a:rPr lang="en-US" sz="4000" b="1" dirty="0">
                <a:latin typeface="Aptos Display" panose="020B0004020202020204" pitchFamily="34" charset="0"/>
              </a:rPr>
            </a:br>
            <a:r>
              <a:rPr lang="en-US" sz="4000" b="1" dirty="0">
                <a:latin typeface="Aptos Display" panose="020B0004020202020204" pitchFamily="34" charset="0"/>
              </a:rPr>
              <a:t/>
            </a:r>
            <a:br>
              <a:rPr lang="en-US" sz="4000" b="1" dirty="0">
                <a:latin typeface="Aptos Display" panose="020B0004020202020204" pitchFamily="34" charset="0"/>
              </a:rPr>
            </a:br>
            <a:r>
              <a:rPr lang="en-US" sz="4000" b="1" dirty="0">
                <a:latin typeface="Aptos Display" panose="020B0004020202020204" pitchFamily="34" charset="0"/>
              </a:rPr>
              <a:t/>
            </a:r>
            <a:br>
              <a:rPr lang="en-US" sz="4000" b="1" dirty="0">
                <a:latin typeface="Aptos Display" panose="020B0004020202020204" pitchFamily="34" charset="0"/>
              </a:rPr>
            </a:br>
            <a:r>
              <a:rPr lang="en-US" sz="8900" b="1" dirty="0">
                <a:latin typeface="Aptos Display" panose="020B0004020202020204" pitchFamily="34" charset="0"/>
              </a:rPr>
              <a:t>TODAY</a:t>
            </a:r>
            <a:endParaRPr lang="en-UG" sz="8900" b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D7E0-1330-3D2C-0C92-EAD67292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2224586"/>
            <a:ext cx="3248167" cy="1690688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new Corridor connects the Administration to the Sponsorship Offices. Let us go.</a:t>
            </a:r>
            <a:endParaRPr lang="en-U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A68C0E-3847-DEF3-EB59-AF79776E4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95" y="816213"/>
            <a:ext cx="3265827" cy="5803386"/>
          </a:xfrm>
        </p:spPr>
      </p:pic>
      <p:pic>
        <p:nvPicPr>
          <p:cNvPr id="7" name="Corridor">
            <a:hlinkClick r:id="" action="ppaction://media"/>
            <a:extLst>
              <a:ext uri="{FF2B5EF4-FFF2-40B4-BE49-F238E27FC236}">
                <a16:creationId xmlns:a16="http://schemas.microsoft.com/office/drawing/2014/main" id="{4B57909F-D3C3-41D8-2420-81D81A24BC11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9205" y="816213"/>
            <a:ext cx="3190639" cy="5723522"/>
          </a:xfrm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08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387B-D46E-F65C-971D-BC5B4DC3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WHO IS WHO?</a:t>
            </a:r>
            <a:endParaRPr lang="en-UG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B7892-F2EF-EC97-9619-A3A4C0164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Racheal the Administration and Human Resource Officer.</a:t>
            </a:r>
            <a:endParaRPr lang="en-U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BE459A-00BB-77DC-B79B-7CE3C6F36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505075"/>
            <a:ext cx="5157787" cy="290251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DF1F8-5A03-1F57-A339-93E18690F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Becky, the Accountant; expert of figures.</a:t>
            </a:r>
            <a:endParaRPr lang="en-U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6A3740-557A-CB0A-8A73-1F6BE52339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8" y="2473625"/>
            <a:ext cx="5213675" cy="2933969"/>
          </a:xfrm>
        </p:spPr>
      </p:pic>
    </p:spTree>
    <p:extLst>
      <p:ext uri="{BB962C8B-B14F-4D97-AF65-F5344CB8AC3E}">
        <p14:creationId xmlns:p14="http://schemas.microsoft.com/office/powerpoint/2010/main" val="29379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13AA8-D604-C18D-15EA-027A7206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456" y="433473"/>
            <a:ext cx="9830154" cy="82391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Josephine, our Office Messenger will prepare for you a hot cup of tea, if you like it.</a:t>
            </a:r>
            <a:endParaRPr lang="en-UG" sz="2800" dirty="0">
              <a:latin typeface="Baskerville Old Face" panose="02020602080505020303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1AA13C-2BFC-EBE4-E3F2-A0A03627B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36" y="1406277"/>
            <a:ext cx="9450995" cy="5318500"/>
          </a:xfrm>
        </p:spPr>
      </p:pic>
    </p:spTree>
    <p:extLst>
      <p:ext uri="{BB962C8B-B14F-4D97-AF65-F5344CB8AC3E}">
        <p14:creationId xmlns:p14="http://schemas.microsoft.com/office/powerpoint/2010/main" val="18446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5E1-34A6-5A50-F151-5AEF87E2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3" y="404878"/>
            <a:ext cx="10809028" cy="24526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Have you seen the Sponsorship business? Maria is having a serious meeting with sponsored child and her guardian. Sponsored children and their families sit here and write letters and share stories with each other.</a:t>
            </a:r>
            <a:endParaRPr lang="en-UG" dirty="0">
              <a:latin typeface="Baskerville Old Face" panose="02020602080505020303" pitchFamily="18" charset="0"/>
            </a:endParaRPr>
          </a:p>
        </p:txBody>
      </p:sp>
      <p:pic>
        <p:nvPicPr>
          <p:cNvPr id="4" name="Client time">
            <a:hlinkClick r:id="" action="ppaction://media"/>
            <a:extLst>
              <a:ext uri="{FF2B5EF4-FFF2-40B4-BE49-F238E27FC236}">
                <a16:creationId xmlns:a16="http://schemas.microsoft.com/office/drawing/2014/main" id="{D40D1E40-8A35-ABD3-9E8D-2F4A3992E15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9455" y="2652850"/>
            <a:ext cx="7005614" cy="3918855"/>
          </a:xfr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02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0E61-EF89-97F0-EC8E-DF0461BD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56381"/>
            <a:ext cx="5157787" cy="823912"/>
          </a:xfrm>
        </p:spPr>
        <p:txBody>
          <a:bodyPr/>
          <a:lstStyle/>
          <a:p>
            <a:r>
              <a:rPr lang="en-US" dirty="0"/>
              <a:t>Noah, the Sponsorship Manager</a:t>
            </a:r>
            <a:endParaRPr lang="en-U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11A6B0-06E7-7CB2-8FC1-9C7417832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4" y="1272159"/>
            <a:ext cx="2767300" cy="49175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29DF0-C3D2-2B9A-E09E-496122D4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12641" y="308046"/>
            <a:ext cx="5183188" cy="823912"/>
          </a:xfrm>
        </p:spPr>
        <p:txBody>
          <a:bodyPr/>
          <a:lstStyle/>
          <a:p>
            <a:r>
              <a:rPr lang="en-US" dirty="0"/>
              <a:t>Maria, the Sponsorship Officer</a:t>
            </a:r>
            <a:endParaRPr lang="en-U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04C267-B212-2999-62F6-6F16C53BEF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41" y="1272159"/>
            <a:ext cx="5942175" cy="3343929"/>
          </a:xfrm>
        </p:spPr>
      </p:pic>
    </p:spTree>
    <p:extLst>
      <p:ext uri="{BB962C8B-B14F-4D97-AF65-F5344CB8AC3E}">
        <p14:creationId xmlns:p14="http://schemas.microsoft.com/office/powerpoint/2010/main" val="36303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D8D7-8E0F-6A08-B47F-6F1479A2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02968"/>
            <a:ext cx="10515600" cy="82200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Development at MIFA</a:t>
            </a:r>
            <a:endParaRPr lang="en-UG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B212B-B385-3979-BE01-636A44FBF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27944"/>
            <a:ext cx="5157787" cy="471194"/>
          </a:xfrm>
        </p:spPr>
        <p:txBody>
          <a:bodyPr/>
          <a:lstStyle/>
          <a:p>
            <a:pPr algn="ctr"/>
            <a:r>
              <a:rPr lang="en-US" dirty="0"/>
              <a:t>Upper Hall available for hire</a:t>
            </a:r>
            <a:endParaRPr lang="en-U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D7864C-D4B4-076B-B931-112A4F217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0" y="2505075"/>
            <a:ext cx="5852656" cy="329355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57DEC-82C9-9AE7-813C-E9B466302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97244"/>
            <a:ext cx="5183188" cy="501894"/>
          </a:xfrm>
        </p:spPr>
        <p:txBody>
          <a:bodyPr/>
          <a:lstStyle/>
          <a:p>
            <a:pPr algn="ctr"/>
            <a:r>
              <a:rPr lang="en-US" dirty="0"/>
              <a:t>First floor rented out to KAD Agencies</a:t>
            </a:r>
            <a:endParaRPr lang="en-U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84F657-C7DE-5E4C-3128-AD45CB5A00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2222"/>
            <a:ext cx="5852656" cy="3293553"/>
          </a:xfrm>
        </p:spPr>
      </p:pic>
    </p:spTree>
    <p:extLst>
      <p:ext uri="{BB962C8B-B14F-4D97-AF65-F5344CB8AC3E}">
        <p14:creationId xmlns:p14="http://schemas.microsoft.com/office/powerpoint/2010/main" val="37317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E3F7-1C75-1079-10D2-7F1E8255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5" y="365125"/>
            <a:ext cx="11354936" cy="1325563"/>
          </a:xfrm>
        </p:spPr>
        <p:txBody>
          <a:bodyPr/>
          <a:lstStyle/>
          <a:p>
            <a:pPr algn="ctr"/>
            <a:r>
              <a:rPr lang="en-US" b="1" dirty="0"/>
              <a:t>The Executive Director, Sylvia, welcomes every one</a:t>
            </a:r>
            <a:endParaRPr lang="en-UG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717CD-3531-F4E1-AEBE-FBBE8DF3D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1526061"/>
            <a:ext cx="9340947" cy="5256572"/>
          </a:xfrm>
        </p:spPr>
      </p:pic>
    </p:spTree>
    <p:extLst>
      <p:ext uri="{BB962C8B-B14F-4D97-AF65-F5344CB8AC3E}">
        <p14:creationId xmlns:p14="http://schemas.microsoft.com/office/powerpoint/2010/main" val="1836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BB57-0FCD-3EC7-15DF-3BAF904F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801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Phase 2 of the MIFA Building needs some Millions</a:t>
            </a:r>
            <a:endParaRPr lang="en-UG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8ABF48-3C4E-6704-454A-6F566F9AD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8" y="1167618"/>
            <a:ext cx="10024794" cy="5641404"/>
          </a:xfrm>
        </p:spPr>
      </p:pic>
    </p:spTree>
    <p:extLst>
      <p:ext uri="{BB962C8B-B14F-4D97-AF65-F5344CB8AC3E}">
        <p14:creationId xmlns:p14="http://schemas.microsoft.com/office/powerpoint/2010/main" val="2726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7EA4-42DB-928D-128B-4ABF607A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98" y="51142"/>
            <a:ext cx="10515600" cy="1132235"/>
          </a:xfrm>
        </p:spPr>
        <p:txBody>
          <a:bodyPr/>
          <a:lstStyle/>
          <a:p>
            <a:r>
              <a:rPr lang="en-US" dirty="0"/>
              <a:t>Ready to leave MIFA back to the Hotel?</a:t>
            </a:r>
            <a:endParaRPr lang="en-U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DAAD6-521D-1B79-54AE-5F31B86D4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5680" y="1072526"/>
            <a:ext cx="3073764" cy="483009"/>
          </a:xfrm>
        </p:spPr>
        <p:txBody>
          <a:bodyPr>
            <a:normAutofit/>
          </a:bodyPr>
          <a:lstStyle/>
          <a:p>
            <a:r>
              <a:rPr lang="en-US" dirty="0"/>
              <a:t>The exit gate is here.</a:t>
            </a:r>
            <a:endParaRPr lang="en-U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3403E8-49D3-D89C-CB02-DFE39D281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00" y="1943454"/>
            <a:ext cx="2745724" cy="48791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6DC81-D60A-8E8C-3FE2-C16EC6F1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20548"/>
            <a:ext cx="5183188" cy="6799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main road is now visible. Mind the traffic on this road.</a:t>
            </a:r>
            <a:endParaRPr lang="en-U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50D714-AFF1-62BA-5EF1-C6FDC8F0C2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3" y="1943454"/>
            <a:ext cx="2759182" cy="4903078"/>
          </a:xfrm>
        </p:spPr>
      </p:pic>
    </p:spTree>
    <p:extLst>
      <p:ext uri="{BB962C8B-B14F-4D97-AF65-F5344CB8AC3E}">
        <p14:creationId xmlns:p14="http://schemas.microsoft.com/office/powerpoint/2010/main" val="31901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3E9B-3D94-F696-17D7-2FC47E38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51" y="559558"/>
            <a:ext cx="10354766" cy="14859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As you leave, take some minutes to watch these young boys playing football. But don’t take too long. Remember to go back home early. It is a dangerous road after 8pm</a:t>
            </a:r>
            <a:r>
              <a:rPr lang="en-US" dirty="0"/>
              <a:t>.</a:t>
            </a:r>
            <a:endParaRPr lang="en-U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5819B-5947-A684-88EE-6DDC7E221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04" y="2045470"/>
            <a:ext cx="7382478" cy="4154454"/>
          </a:xfrm>
        </p:spPr>
      </p:pic>
    </p:spTree>
    <p:extLst>
      <p:ext uri="{BB962C8B-B14F-4D97-AF65-F5344CB8AC3E}">
        <p14:creationId xmlns:p14="http://schemas.microsoft.com/office/powerpoint/2010/main" val="29796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AF4BF2-D974-1208-68C1-D94C8E30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41" y="276774"/>
            <a:ext cx="10515600" cy="4851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WELCOME TO MIFA</a:t>
            </a:r>
            <a:endParaRPr lang="en-U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CB7C8-BDAA-7573-614F-360065F5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241" y="2814501"/>
            <a:ext cx="2593074" cy="1168788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Branching to MIFA from Mengo Hospital. The storied building is no longer UPMB; it now houses the Senate building of </a:t>
            </a:r>
            <a:r>
              <a:rPr lang="en-US" dirty="0" err="1">
                <a:latin typeface="+mj-lt"/>
              </a:rPr>
              <a:t>Ndejje</a:t>
            </a:r>
            <a:r>
              <a:rPr lang="en-US" dirty="0">
                <a:latin typeface="+mj-lt"/>
              </a:rPr>
              <a:t> University.</a:t>
            </a:r>
            <a:endParaRPr lang="en-UG" dirty="0">
              <a:latin typeface="+mj-l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E8D97F-A78B-A85A-3854-59496CEF7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9" y="1214321"/>
            <a:ext cx="2856395" cy="507582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6BA9F-AFA7-045B-8E69-B4B6D610F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74353" y="2814501"/>
            <a:ext cx="2253539" cy="82391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Sloping down to the gate is still having gullies. Walk slowly and carefully.</a:t>
            </a:r>
            <a:endParaRPr lang="en-UG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071C684-A6A2-E2E0-4254-7B60240A61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51" y="1197395"/>
            <a:ext cx="2865920" cy="5092752"/>
          </a:xfrm>
        </p:spPr>
      </p:pic>
    </p:spTree>
    <p:extLst>
      <p:ext uri="{BB962C8B-B14F-4D97-AF65-F5344CB8AC3E}">
        <p14:creationId xmlns:p14="http://schemas.microsoft.com/office/powerpoint/2010/main" val="37715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0150-24DC-32BE-1810-8583656A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935"/>
            <a:ext cx="9654710" cy="934529"/>
          </a:xfrm>
        </p:spPr>
        <p:txBody>
          <a:bodyPr/>
          <a:lstStyle/>
          <a:p>
            <a:pPr algn="ctr"/>
            <a:r>
              <a:rPr lang="en-US" b="1" dirty="0"/>
              <a:t>DOWN TO THE GATE</a:t>
            </a:r>
            <a:endParaRPr lang="en-UG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08C73-969F-DF46-EEDD-FF3278CC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086" y="754748"/>
            <a:ext cx="8655904" cy="9345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 your right is now the </a:t>
            </a:r>
            <a:r>
              <a:rPr lang="en-US" dirty="0" err="1"/>
              <a:t>Ndejje</a:t>
            </a:r>
            <a:r>
              <a:rPr lang="en-US" dirty="0"/>
              <a:t> University play ground. It is isolated in the morning hours.</a:t>
            </a:r>
            <a:endParaRPr lang="en-U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BF8A7C-7C5E-D239-D751-4768FBB42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86" y="1893995"/>
            <a:ext cx="8655904" cy="4871067"/>
          </a:xfrm>
        </p:spPr>
      </p:pic>
    </p:spTree>
    <p:extLst>
      <p:ext uri="{BB962C8B-B14F-4D97-AF65-F5344CB8AC3E}">
        <p14:creationId xmlns:p14="http://schemas.microsoft.com/office/powerpoint/2010/main" val="3569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E2FC-3CBD-CD4E-DA42-2271C7C1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112542"/>
            <a:ext cx="10515600" cy="815926"/>
          </a:xfrm>
        </p:spPr>
        <p:txBody>
          <a:bodyPr/>
          <a:lstStyle/>
          <a:p>
            <a:pPr algn="ctr"/>
            <a:r>
              <a:rPr lang="en-US" b="1" dirty="0"/>
              <a:t>Security Check Point with John</a:t>
            </a:r>
            <a:endParaRPr lang="en-UG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5D47C8-824A-25AC-AB34-4ABA7EAE3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6" y="1267454"/>
            <a:ext cx="9285591" cy="5225421"/>
          </a:xfrm>
        </p:spPr>
      </p:pic>
    </p:spTree>
    <p:extLst>
      <p:ext uri="{BB962C8B-B14F-4D97-AF65-F5344CB8AC3E}">
        <p14:creationId xmlns:p14="http://schemas.microsoft.com/office/powerpoint/2010/main" val="24550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583064-D9AA-B6CC-270F-336D31876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964" y="429262"/>
            <a:ext cx="5157787" cy="8239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At the gate, remember to bend; otherwise you cannot enter. Read the COVID care instructions. But you should know Luganda.</a:t>
            </a:r>
            <a:endParaRPr lang="en-UG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8969ED-7B15-14BF-0D1B-340BF0576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4" y="1326755"/>
            <a:ext cx="2736645" cy="486302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090FE4-1AB2-BC6D-443B-9B9D141B0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718" y="1082808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The MIFA compound also serves as the Parking lot for our visitors and our tenants.</a:t>
            </a:r>
            <a:endParaRPr lang="en-UG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0D87F4-8645-8B91-636F-4E7AA2D632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61" y="2053883"/>
            <a:ext cx="7349513" cy="4135901"/>
          </a:xfrm>
        </p:spPr>
      </p:pic>
    </p:spTree>
    <p:extLst>
      <p:ext uri="{BB962C8B-B14F-4D97-AF65-F5344CB8AC3E}">
        <p14:creationId xmlns:p14="http://schemas.microsoft.com/office/powerpoint/2010/main" val="21507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E70C-08B3-1C4E-6E53-DABFD550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53" y="171993"/>
            <a:ext cx="524509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skerville Old Face" panose="02020602080505020303" pitchFamily="18" charset="0"/>
              </a:rPr>
              <a:t>INSIDE THE OFFICE</a:t>
            </a:r>
            <a:endParaRPr lang="en-UG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86BCF-08BE-B424-24DC-73FC6113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53" y="1303383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Please go the Reception desk. Racheal will come over quickly to attend to you.</a:t>
            </a:r>
            <a:endParaRPr lang="en-U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3100F7-7216-A49F-A6B3-5E74162DE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3" y="2757035"/>
            <a:ext cx="5493822" cy="309162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BFC4C-6CD6-8251-F259-D1DEB05A4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97556"/>
            <a:ext cx="5928856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Then, keep waiting for additional help in the Waiting room. Feeling thirsty? You are free to take a glass of water.</a:t>
            </a:r>
            <a:endParaRPr lang="en-UG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0A7EB9-17BC-A6BE-BF79-EB7F908114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2222"/>
            <a:ext cx="5928856" cy="3336434"/>
          </a:xfrm>
        </p:spPr>
      </p:pic>
    </p:spTree>
    <p:extLst>
      <p:ext uri="{BB962C8B-B14F-4D97-AF65-F5344CB8AC3E}">
        <p14:creationId xmlns:p14="http://schemas.microsoft.com/office/powerpoint/2010/main" val="9011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7C09-3CF6-D4D2-85B7-A22349AC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90" y="297453"/>
            <a:ext cx="9999104" cy="1652543"/>
          </a:xfrm>
        </p:spPr>
        <p:txBody>
          <a:bodyPr>
            <a:normAutofit fontScale="90000"/>
          </a:bodyPr>
          <a:lstStyle/>
          <a:p>
            <a:r>
              <a:rPr lang="en-US" dirty="0"/>
              <a:t>You are free to take a look at the General Notice Board. Read the Conference themes; MIFA Vision, Prayer Rota, etc.</a:t>
            </a:r>
            <a:endParaRPr lang="en-UG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5B443C-A4F3-7F4C-EBBC-B34B5C9750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31" y="2087512"/>
            <a:ext cx="2340199" cy="41585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55DBDF-8390-0423-1B3D-34F0B2416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81" y="2138289"/>
            <a:ext cx="7299513" cy="4107765"/>
          </a:xfrm>
        </p:spPr>
      </p:pic>
    </p:spTree>
    <p:extLst>
      <p:ext uri="{BB962C8B-B14F-4D97-AF65-F5344CB8AC3E}">
        <p14:creationId xmlns:p14="http://schemas.microsoft.com/office/powerpoint/2010/main" val="28755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19AB-DE8E-1657-D8F8-9AE9FEDE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48" y="365125"/>
            <a:ext cx="10242452" cy="1325563"/>
          </a:xfrm>
        </p:spPr>
        <p:txBody>
          <a:bodyPr/>
          <a:lstStyle/>
          <a:p>
            <a:r>
              <a:rPr lang="en-US" dirty="0"/>
              <a:t>Racheal can show you what to buy from the MBAPA Women’s beautiful crafts collections.</a:t>
            </a:r>
            <a:endParaRPr lang="en-U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1D848-BEC5-A0BC-6F10-91CFF6A88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99" y="1690688"/>
            <a:ext cx="8850823" cy="4980758"/>
          </a:xfrm>
        </p:spPr>
      </p:pic>
    </p:spTree>
    <p:extLst>
      <p:ext uri="{BB962C8B-B14F-4D97-AF65-F5344CB8AC3E}">
        <p14:creationId xmlns:p14="http://schemas.microsoft.com/office/powerpoint/2010/main" val="6789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16E1-4797-1578-0C55-6916C1A9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no Board meeting today. If there was, you would see them seated here. On Monday and Wednesday morning, this place is the Prayer Altar.</a:t>
            </a:r>
            <a:endParaRPr lang="en-UG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737CF-0F09-B14D-2783-BABA1990D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29" y="2041336"/>
            <a:ext cx="7732342" cy="4351338"/>
          </a:xfrm>
        </p:spPr>
      </p:pic>
    </p:spTree>
    <p:extLst>
      <p:ext uri="{BB962C8B-B14F-4D97-AF65-F5344CB8AC3E}">
        <p14:creationId xmlns:p14="http://schemas.microsoft.com/office/powerpoint/2010/main" val="2032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Breitbild</PresentationFormat>
  <Paragraphs>32</Paragraphs>
  <Slides>19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Aptos Display</vt:lpstr>
      <vt:lpstr>Arial</vt:lpstr>
      <vt:lpstr>Baskerville Old Face</vt:lpstr>
      <vt:lpstr>Calibri</vt:lpstr>
      <vt:lpstr>Calibri Light</vt:lpstr>
      <vt:lpstr>Office Theme</vt:lpstr>
      <vt:lpstr>MISSION FOR ALL (MIFA)    TODAY</vt:lpstr>
      <vt:lpstr>WELCOME TO MIFA</vt:lpstr>
      <vt:lpstr>DOWN TO THE GATE</vt:lpstr>
      <vt:lpstr>Security Check Point with John</vt:lpstr>
      <vt:lpstr>PowerPoint-Präsentation</vt:lpstr>
      <vt:lpstr>INSIDE THE OFFICE</vt:lpstr>
      <vt:lpstr>You are free to take a look at the General Notice Board. Read the Conference themes; MIFA Vision, Prayer Rota, etc.</vt:lpstr>
      <vt:lpstr>Racheal can show you what to buy from the MBAPA Women’s beautiful crafts collections.</vt:lpstr>
      <vt:lpstr>There is no Board meeting today. If there was, you would see them seated here. On Monday and Wednesday morning, this place is the Prayer Altar.</vt:lpstr>
      <vt:lpstr>The new Corridor connects the Administration to the Sponsorship Offices. Let us go.</vt:lpstr>
      <vt:lpstr>WHO IS WHO?</vt:lpstr>
      <vt:lpstr>PowerPoint-Präsentation</vt:lpstr>
      <vt:lpstr>Have you seen the Sponsorship business? Maria is having a serious meeting with sponsored child and her guardian. Sponsored children and their families sit here and write letters and share stories with each other.</vt:lpstr>
      <vt:lpstr>PowerPoint-Präsentation</vt:lpstr>
      <vt:lpstr>Development at MIFA</vt:lpstr>
      <vt:lpstr>The Executive Director, Sylvia, welcomes every one</vt:lpstr>
      <vt:lpstr>Phase 2 of the MIFA Building needs some Millions</vt:lpstr>
      <vt:lpstr>Ready to leave MIFA back to the Hotel?</vt:lpstr>
      <vt:lpstr>As you leave, take some minutes to watch these young boys playing football. But don’t take too long. Remember to go back home early. It is a dangerous road after 8pm.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FOR ALL (MIFA)    TODAY</dc:title>
  <dc:creator>NOAH</dc:creator>
  <cp:lastModifiedBy>Hartmut Krause.</cp:lastModifiedBy>
  <cp:revision>4</cp:revision>
  <dcterms:created xsi:type="dcterms:W3CDTF">2025-06-19T13:17:28Z</dcterms:created>
  <dcterms:modified xsi:type="dcterms:W3CDTF">2025-07-01T08:37:48Z</dcterms:modified>
</cp:coreProperties>
</file>